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47D0-FAA2-45C4-AF24-152AE755A64A}" type="datetimeFigureOut">
              <a:rPr lang="fr-FR" smtClean="0"/>
              <a:t>10/03/2014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A291-D2D6-4E13-947F-9591A71C22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579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47D0-FAA2-45C4-AF24-152AE755A64A}" type="datetimeFigureOut">
              <a:rPr lang="fr-FR" smtClean="0"/>
              <a:t>10/03/2014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A291-D2D6-4E13-947F-9591A71C22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3017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47D0-FAA2-45C4-AF24-152AE755A64A}" type="datetimeFigureOut">
              <a:rPr lang="fr-FR" smtClean="0"/>
              <a:t>10/03/2014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A291-D2D6-4E13-947F-9591A71C22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389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47D0-FAA2-45C4-AF24-152AE755A64A}" type="datetimeFigureOut">
              <a:rPr lang="fr-FR" smtClean="0"/>
              <a:t>10/03/2014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A291-D2D6-4E13-947F-9591A71C22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043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47D0-FAA2-45C4-AF24-152AE755A64A}" type="datetimeFigureOut">
              <a:rPr lang="fr-FR" smtClean="0"/>
              <a:t>10/03/2014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A291-D2D6-4E13-947F-9591A71C22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2995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47D0-FAA2-45C4-AF24-152AE755A64A}" type="datetimeFigureOut">
              <a:rPr lang="fr-FR" smtClean="0"/>
              <a:t>10/03/2014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A291-D2D6-4E13-947F-9591A71C22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2110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47D0-FAA2-45C4-AF24-152AE755A64A}" type="datetimeFigureOut">
              <a:rPr lang="fr-FR" smtClean="0"/>
              <a:t>10/03/2014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A291-D2D6-4E13-947F-9591A71C22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3169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47D0-FAA2-45C4-AF24-152AE755A64A}" type="datetimeFigureOut">
              <a:rPr lang="fr-FR" smtClean="0"/>
              <a:t>10/03/2014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A291-D2D6-4E13-947F-9591A71C22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562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47D0-FAA2-45C4-AF24-152AE755A64A}" type="datetimeFigureOut">
              <a:rPr lang="fr-FR" smtClean="0"/>
              <a:t>10/03/2014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A291-D2D6-4E13-947F-9591A71C22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94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47D0-FAA2-45C4-AF24-152AE755A64A}" type="datetimeFigureOut">
              <a:rPr lang="fr-FR" smtClean="0"/>
              <a:t>10/03/2014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A291-D2D6-4E13-947F-9591A71C22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8448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47D0-FAA2-45C4-AF24-152AE755A64A}" type="datetimeFigureOut">
              <a:rPr lang="fr-FR" smtClean="0"/>
              <a:t>10/03/2014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A291-D2D6-4E13-947F-9591A71C22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532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047D0-FAA2-45C4-AF24-152AE755A64A}" type="datetimeFigureOut">
              <a:rPr lang="fr-FR" smtClean="0"/>
              <a:t>10/03/2014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BA291-D2D6-4E13-947F-9591A71C22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2188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/>
          <a:srcRect l="17896" t="14569" r="16082" b="6206"/>
          <a:stretch/>
        </p:blipFill>
        <p:spPr>
          <a:xfrm>
            <a:off x="1918952" y="837127"/>
            <a:ext cx="8590210" cy="5795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20264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j.paget</dc:creator>
  <cp:lastModifiedBy>j.paget</cp:lastModifiedBy>
  <cp:revision>1</cp:revision>
  <dcterms:created xsi:type="dcterms:W3CDTF">2014-03-10T15:00:22Z</dcterms:created>
  <dcterms:modified xsi:type="dcterms:W3CDTF">2014-03-10T15:00:30Z</dcterms:modified>
</cp:coreProperties>
</file>